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65" y="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138534" y="92672"/>
            <a:ext cx="6840760" cy="6555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61733" r="8400" b="10000"/>
          <a:stretch/>
        </p:blipFill>
        <p:spPr bwMode="auto">
          <a:xfrm>
            <a:off x="3452432" y="1268760"/>
            <a:ext cx="2167128" cy="193852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i.pinimg.com/originals/89/2e/cd/892ecdbf0f3423e5195139572e1a35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08" y="476672"/>
            <a:ext cx="589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prstTxWarp prst="textArchUp">
              <a:avLst>
                <a:gd name="adj" fmla="val 9444363"/>
              </a:avLst>
            </a:prstTxWarp>
          </a:bodyPr>
          <a:lstStyle/>
          <a:p>
            <a:r>
              <a:rPr lang="ru-RU" dirty="0" smtClean="0"/>
              <a:t>Ю. А. Гагарин</a:t>
            </a:r>
            <a:endParaRPr lang="ru-RU" dirty="0"/>
          </a:p>
        </p:txBody>
      </p:sp>
      <p:pic>
        <p:nvPicPr>
          <p:cNvPr id="1030" name="Picture 6" descr="https://img1.liveinternet.ru/images/attach/c/2/72/676/72676435_Kosmos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8" t="20378" b="59244"/>
          <a:stretch/>
        </p:blipFill>
        <p:spPr bwMode="auto">
          <a:xfrm>
            <a:off x="6024269" y="2149516"/>
            <a:ext cx="1564166" cy="13264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1.liveinternet.ru/images/attach/c/2/72/676/72676435_Kosmos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9" r="8715" b="80781"/>
          <a:stretch/>
        </p:blipFill>
        <p:spPr bwMode="auto">
          <a:xfrm>
            <a:off x="3779912" y="3207288"/>
            <a:ext cx="1743218" cy="13646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g1.liveinternet.ru/images/attach/c/2/72/676/72676435_Kosmos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3" t="20378" r="20063" b="59244"/>
          <a:stretch/>
        </p:blipFill>
        <p:spPr bwMode="auto">
          <a:xfrm>
            <a:off x="4713902" y="4869160"/>
            <a:ext cx="1862803" cy="15001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mg1.liveinternet.ru/images/attach/c/2/72/676/72676435_Kosmos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t="20378" r="57658" b="59244"/>
          <a:stretch/>
        </p:blipFill>
        <p:spPr bwMode="auto">
          <a:xfrm>
            <a:off x="1798618" y="2109416"/>
            <a:ext cx="1570468" cy="14961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img1.liveinternet.ru/images/attach/c/2/72/676/72676435_Kosmos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20378" r="75999" b="59244"/>
          <a:stretch/>
        </p:blipFill>
        <p:spPr bwMode="auto">
          <a:xfrm>
            <a:off x="2754391" y="4571920"/>
            <a:ext cx="1827158" cy="17973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img1.liveinternet.ru/images/attach/c/2/72/676/72676435_Kosmos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r="30467" b="80781"/>
          <a:stretch/>
        </p:blipFill>
        <p:spPr bwMode="auto">
          <a:xfrm>
            <a:off x="6071290" y="3619220"/>
            <a:ext cx="1470123" cy="16489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img1.liveinternet.ru/images/attach/c/2/72/676/72676435_Kosmos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3" r="47847" b="80781"/>
          <a:stretch/>
        </p:blipFill>
        <p:spPr bwMode="auto">
          <a:xfrm>
            <a:off x="1504582" y="3504528"/>
            <a:ext cx="1679112" cy="15086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2306985"/>
            <a:ext cx="1008112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61733" r="8400" b="10000"/>
          <a:stretch/>
        </p:blipFill>
        <p:spPr bwMode="auto">
          <a:xfrm>
            <a:off x="120904" y="260647"/>
            <a:ext cx="1704016" cy="152426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61733" r="8400" b="10000"/>
          <a:stretch/>
        </p:blipFill>
        <p:spPr bwMode="auto">
          <a:xfrm>
            <a:off x="286526" y="5123461"/>
            <a:ext cx="1704016" cy="152426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61733" r="8400" b="10000"/>
          <a:stretch/>
        </p:blipFill>
        <p:spPr bwMode="auto">
          <a:xfrm>
            <a:off x="7236296" y="5013176"/>
            <a:ext cx="1704016" cy="152426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61733" r="8400" b="10000"/>
          <a:stretch/>
        </p:blipFill>
        <p:spPr bwMode="auto">
          <a:xfrm>
            <a:off x="7268244" y="260646"/>
            <a:ext cx="1704016" cy="152426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09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89/2e/cd/892ecdbf0f3423e5195139572e1a35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08" y="476672"/>
            <a:ext cx="589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138534" y="92672"/>
            <a:ext cx="6840760" cy="6555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prstTxWarp prst="textArchUp">
              <a:avLst>
                <a:gd name="adj" fmla="val 9444363"/>
              </a:avLst>
            </a:prstTxWarp>
            <a:normAutofit/>
          </a:bodyPr>
          <a:lstStyle/>
          <a:p>
            <a:r>
              <a:rPr lang="ru-RU" sz="3600" dirty="0" smtClean="0"/>
              <a:t>День Космонавтики</a:t>
            </a:r>
            <a:endParaRPr lang="ru-RU" sz="3600" dirty="0"/>
          </a:p>
        </p:txBody>
      </p:sp>
      <p:pic>
        <p:nvPicPr>
          <p:cNvPr id="3076" name="Picture 4" descr="https://top-fon.com/uploads/posts/2023-01/1674759342_top-fon-com-p-otrivnoi-kalendar-fon-dlya-prezentatsii-1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02" y="1196752"/>
            <a:ext cx="2162088" cy="15115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2" t="26351" r="75447" b="59209"/>
          <a:stretch/>
        </p:blipFill>
        <p:spPr bwMode="auto">
          <a:xfrm>
            <a:off x="1475656" y="2043680"/>
            <a:ext cx="3675712" cy="37615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0" t="71830"/>
          <a:stretch/>
        </p:blipFill>
        <p:spPr bwMode="auto">
          <a:xfrm>
            <a:off x="4788024" y="4301093"/>
            <a:ext cx="2103304" cy="1856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damion.club/uploads/posts/2022-09/1663177043_58-damion-club-p-cherno-belie-risunki-legkie-risunki-6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21958" r="24238" b="28663"/>
          <a:stretch/>
        </p:blipFill>
        <p:spPr bwMode="auto">
          <a:xfrm>
            <a:off x="5580112" y="2348880"/>
            <a:ext cx="2332414" cy="1844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6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childtoys.ru/wp-content/uploads/2022/04/rrdddk5167986789536895-768x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608815"/>
            <a:ext cx="3629406" cy="46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89/2e/cd/892ecdbf0f3423e5195139572e1a35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08" y="476672"/>
            <a:ext cx="589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prstTxWarp prst="textArchUp">
              <a:avLst>
                <a:gd name="adj" fmla="val 9444363"/>
              </a:avLst>
            </a:prstTxWarp>
          </a:bodyPr>
          <a:lstStyle/>
          <a:p>
            <a:r>
              <a:rPr lang="ru-RU" dirty="0" smtClean="0"/>
              <a:t>Поехали!!!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38534" y="92672"/>
            <a:ext cx="6840760" cy="6555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t="38837" r="67233" b="47399"/>
          <a:stretch/>
        </p:blipFill>
        <p:spPr bwMode="auto">
          <a:xfrm>
            <a:off x="1475656" y="1916832"/>
            <a:ext cx="3600400" cy="356039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papik.pro/uploads/posts/2021-12/1640272567_13-papik-pro-p-chasi-konturnii-risunok-1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5"/>
          <a:stretch/>
        </p:blipFill>
        <p:spPr bwMode="auto">
          <a:xfrm>
            <a:off x="4355977" y="4653136"/>
            <a:ext cx="1816224" cy="18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1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age.shutterstock.com/shutterstock/photos/2070779051/display_1500/stock-vector-cute-astronaut-holding-balloon-planet-coloring-book-illustration-vector-the-concept-of-isolated-2070779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6"/>
          <a:stretch/>
        </p:blipFill>
        <p:spPr bwMode="auto">
          <a:xfrm rot="19455904">
            <a:off x="5216682" y="1689367"/>
            <a:ext cx="2348602" cy="31938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thumbs.dreamstime.com/b/%D0%B7%D0%B2%D0%B5%D0%B7%D0%B4%D1%8B-%D0%BA%D0%BE%D1%81%D0%BC%D0%BE%D1%81%D0%B0-doodle-%D1%80%D0%B8%D1%81%D1%83%D1%8F-%D0%B8%D0%B7%D0%BE%D0%B1%D1%80%D0%B0%D0%B6%D0%B5%D0%BD%D0%B8%D0%B5-135008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2771468" cy="325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38534" y="92672"/>
            <a:ext cx="6840760" cy="6555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i.pinimg.com/originals/89/2e/cd/892ecdbf0f3423e5195139572e1a35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08" y="476672"/>
            <a:ext cx="589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prstTxWarp prst="textArchUp">
              <a:avLst>
                <a:gd name="adj" fmla="val 9444363"/>
              </a:avLst>
            </a:prstTxWarp>
            <a:normAutofit/>
          </a:bodyPr>
          <a:lstStyle/>
          <a:p>
            <a:r>
              <a:rPr lang="ru-RU" sz="3600" dirty="0" smtClean="0"/>
              <a:t>Летающий объект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15175" r="45582" b="70133"/>
          <a:stretch/>
        </p:blipFill>
        <p:spPr bwMode="auto">
          <a:xfrm>
            <a:off x="1259631" y="1844824"/>
            <a:ext cx="3491251" cy="352839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s://img2.freepng.ru/20180317/jde/kisspng-drawing-rocket-spacecraft-cartoon-clip-art-cartoon-rockets-5aad8f5e608809.926355111521323870395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r="18735"/>
          <a:stretch/>
        </p:blipFill>
        <p:spPr bwMode="auto">
          <a:xfrm rot="2988026">
            <a:off x="3991353" y="1151430"/>
            <a:ext cx="1237873" cy="1386788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8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pickimage.ru/wp-content/uploads/images/detskie/starrysky/zvezdnoenebo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6"/>
          <a:stretch/>
        </p:blipFill>
        <p:spPr bwMode="auto">
          <a:xfrm>
            <a:off x="971600" y="0"/>
            <a:ext cx="6667500" cy="39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mg.freepik.com/premium-vector/astronaut-earth-drawing_9044-211.jpg?w=2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50" y="2636912"/>
            <a:ext cx="3292167" cy="3743881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38534" y="107520"/>
            <a:ext cx="6840760" cy="6555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i.pinimg.com/originals/89/2e/cd/892ecdbf0f3423e5195139572e1a35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08" y="476672"/>
            <a:ext cx="589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prstTxWarp prst="textArchUp">
              <a:avLst>
                <a:gd name="adj" fmla="val 9444363"/>
              </a:avLst>
            </a:prstTxWarp>
          </a:bodyPr>
          <a:lstStyle/>
          <a:p>
            <a:r>
              <a:rPr lang="ru-RU" dirty="0" smtClean="0"/>
              <a:t>Космос наш!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0" t="30796" r="45736" b="54976"/>
          <a:stretch/>
        </p:blipFill>
        <p:spPr bwMode="auto">
          <a:xfrm>
            <a:off x="1361923" y="2060848"/>
            <a:ext cx="3414016" cy="34563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72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i.etsystatic.com/20601149/r/il/a76639/3011800808/il_fullxfull.3011800808_ler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9" r="18959"/>
          <a:stretch/>
        </p:blipFill>
        <p:spPr bwMode="auto">
          <a:xfrm>
            <a:off x="6012160" y="4149080"/>
            <a:ext cx="1219200" cy="160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gas-kvas.com/uploads/posts/2023-01/1673461175_gas-kvas-com-p-risunok-kometa-detskii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05" y="2060848"/>
            <a:ext cx="170298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57316ed5252b43fd753862631a4834d418a8bd0b-7757175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40926"/>
            <a:ext cx="1883767" cy="11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rikolnye-kartinki.ru/img/picture/Jan/04/a14cd3961f09b44158e9baba81ac900d/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49" y="2204864"/>
            <a:ext cx="1145367" cy="12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138534" y="107520"/>
            <a:ext cx="6840760" cy="6555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i.pinimg.com/originals/89/2e/cd/892ecdbf0f3423e5195139572e1a357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08" y="476672"/>
            <a:ext cx="589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prstTxWarp prst="textArchUp">
              <a:avLst>
                <a:gd name="adj" fmla="val 8857458"/>
              </a:avLst>
            </a:prstTxWarp>
            <a:normAutofit/>
          </a:bodyPr>
          <a:lstStyle/>
          <a:p>
            <a:r>
              <a:rPr lang="ru-RU" sz="4000" dirty="0" err="1" smtClean="0"/>
              <a:t>Космокроссворд</a:t>
            </a:r>
            <a:endParaRPr lang="ru-RU" sz="4000" dirty="0"/>
          </a:p>
        </p:txBody>
      </p:sp>
      <p:sp>
        <p:nvSpPr>
          <p:cNvPr id="6" name="AutoShape 6" descr="https://st.depositphotos.com/1724125/1373/v/950/depositphotos_13739151-stock-illustration-cartoon-astronau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brakadabra.fun/uploads/posts/2022-03/1646812448_1-abrakadabra-fun-p-uran-planeta-risunok-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02097"/>
            <a:ext cx="107174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98619"/>
              </p:ext>
            </p:extLst>
          </p:nvPr>
        </p:nvGraphicFramePr>
        <p:xfrm>
          <a:off x="2588816" y="2351564"/>
          <a:ext cx="3279330" cy="3399695"/>
        </p:xfrm>
        <a:graphic>
          <a:graphicData uri="http://schemas.openxmlformats.org/drawingml/2006/table">
            <a:tbl>
              <a:tblPr firstRow="1" firstCol="1" bandRow="1"/>
              <a:tblGrid>
                <a:gridCol w="327933"/>
                <a:gridCol w="327933"/>
                <a:gridCol w="327933"/>
                <a:gridCol w="327933"/>
                <a:gridCol w="327933"/>
                <a:gridCol w="327933"/>
                <a:gridCol w="327933"/>
                <a:gridCol w="327933"/>
                <a:gridCol w="327933"/>
                <a:gridCol w="327933"/>
              </a:tblGrid>
              <a:tr h="404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99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99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99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99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99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99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9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06464" y="4012148"/>
            <a:ext cx="53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43449" y="4135854"/>
            <a:ext cx="53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461128" y="3015716"/>
            <a:ext cx="53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788024" y="1796245"/>
            <a:ext cx="53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23728" y="1963172"/>
            <a:ext cx="53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184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25</Words>
  <Application>Microsoft Office PowerPoint</Application>
  <PresentationFormat>Экран (4:3)</PresentationFormat>
  <Paragraphs>121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Ю. А. Гагарин</vt:lpstr>
      <vt:lpstr>День Космонавтики</vt:lpstr>
      <vt:lpstr>Поехали!!!</vt:lpstr>
      <vt:lpstr>Летающий объект</vt:lpstr>
      <vt:lpstr>Космос наш!</vt:lpstr>
      <vt:lpstr>Космокроссворд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11</cp:revision>
  <dcterms:created xsi:type="dcterms:W3CDTF">2023-03-25T07:04:19Z</dcterms:created>
  <dcterms:modified xsi:type="dcterms:W3CDTF">2023-04-10T13:37:54Z</dcterms:modified>
</cp:coreProperties>
</file>